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  <p:sldId id="264" r:id="rId7"/>
    <p:sldId id="272" r:id="rId8"/>
    <p:sldId id="265" r:id="rId9"/>
    <p:sldId id="266" r:id="rId10"/>
    <p:sldId id="267" r:id="rId11"/>
    <p:sldId id="268" r:id="rId12"/>
    <p:sldId id="27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AFL Women’s League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Future Shapers </a:t>
            </a:r>
          </a:p>
        </p:txBody>
      </p:sp>
    </p:spTree>
    <p:extLst>
      <p:ext uri="{BB962C8B-B14F-4D97-AF65-F5344CB8AC3E}">
        <p14:creationId xmlns:p14="http://schemas.microsoft.com/office/powerpoint/2010/main" val="78733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4800" b="1" u="sng" dirty="0">
                <a:latin typeface="Berlin Sans FB Demi" panose="020E0802020502020306" pitchFamily="34" charset="0"/>
              </a:rPr>
              <a:t>School Programs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9848671" cy="24384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Utilising schools to present AFL programs in which children are educated on the game, how it works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 Aiming to engage more children in becoming apart of the game and more known about the sport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Getting the AFLW women's organisation out there to parents and the wider school community.</a:t>
            </a:r>
          </a:p>
        </p:txBody>
      </p:sp>
    </p:spTree>
    <p:extLst>
      <p:ext uri="{BB962C8B-B14F-4D97-AF65-F5344CB8AC3E}">
        <p14:creationId xmlns:p14="http://schemas.microsoft.com/office/powerpoint/2010/main" val="3522005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Sponsorships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2300" y="2516952"/>
            <a:ext cx="9813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Virgin: They are widely known and have agreed to cover the costs of the AFLW’s travel arrangements.</a:t>
            </a:r>
          </a:p>
          <a:p>
            <a:r>
              <a:rPr lang="en-US" dirty="0">
                <a:solidFill>
                  <a:schemeClr val="bg1"/>
                </a:solidFill>
              </a:rPr>
              <a:t>Expansion of Woolworths sponsorships: Woolies collectable player cards. </a:t>
            </a:r>
          </a:p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Continuing our sponsorships with NAB and Cotton On.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13522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2" y="1479972"/>
            <a:ext cx="11221718" cy="3508588"/>
          </a:xfrm>
        </p:spPr>
        <p:txBody>
          <a:bodyPr>
            <a:normAutofit/>
          </a:bodyPr>
          <a:lstStyle/>
          <a:p>
            <a:r>
              <a:rPr lang="en-AU" sz="8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Financial Outcome</a:t>
            </a:r>
          </a:p>
        </p:txBody>
      </p:sp>
    </p:spTree>
    <p:extLst>
      <p:ext uri="{BB962C8B-B14F-4D97-AF65-F5344CB8AC3E}">
        <p14:creationId xmlns:p14="http://schemas.microsoft.com/office/powerpoint/2010/main" val="2694847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60" y="1215318"/>
            <a:ext cx="11021974" cy="42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Bauhaus 93" panose="04030905020B02020C02" pitchFamily="82" charset="0"/>
              </a:rPr>
              <a:t>Situation and 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Cooper Black" panose="0208090404030B020404" pitchFamily="18" charset="0"/>
              </a:rPr>
              <a:t>The goal of $10 Million Revenue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463408"/>
          </a:xfrm>
        </p:spPr>
        <p:txBody>
          <a:bodyPr/>
          <a:lstStyle/>
          <a:p>
            <a:r>
              <a:rPr lang="en-US" dirty="0">
                <a:latin typeface="Cooper Black" panose="0208090404030B020404" pitchFamily="18" charset="0"/>
              </a:rPr>
              <a:t>Revenue Generating Programs </a:t>
            </a:r>
          </a:p>
          <a:p>
            <a:r>
              <a:rPr lang="en-US" dirty="0">
                <a:latin typeface="Cooper Black" panose="0208090404030B020404" pitchFamily="18" charset="0"/>
              </a:rPr>
              <a:t>Diversity inclusion is our major focus and message!</a:t>
            </a:r>
          </a:p>
          <a:p>
            <a:pPr marL="0" indent="0">
              <a:buNone/>
            </a:pPr>
            <a:r>
              <a:rPr lang="en-US" dirty="0">
                <a:latin typeface="Cooper Black" panose="0208090404030B020404" pitchFamily="18" charset="0"/>
                <a:sym typeface="Wingdings" panose="05000000000000000000" pitchFamily="2" charset="2"/>
              </a:rPr>
              <a:t>  </a:t>
            </a:r>
            <a:r>
              <a:rPr lang="en-US" dirty="0">
                <a:latin typeface="Cooper Black" panose="0208090404030B020404" pitchFamily="18" charset="0"/>
              </a:rPr>
              <a:t>Equality, empowerment and  recognition. 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3584697"/>
            <a:ext cx="4123377" cy="26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6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>
                <a:latin typeface="Algerian" panose="04020705040A02060702" pitchFamily="82" charset="0"/>
              </a:rPr>
              <a:t>Issue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18" y="2434001"/>
            <a:ext cx="3914573" cy="344709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AU" b="1" u="sng" dirty="0"/>
              <a:t>Media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Lack of advertisement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Lack of discussion on varieties of broadcasting mediums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4291" y="2434001"/>
            <a:ext cx="3318237" cy="344709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AU" b="1" u="sng" dirty="0"/>
              <a:t>Education</a:t>
            </a:r>
          </a:p>
          <a:p>
            <a:r>
              <a:rPr lang="en-AU" sz="2000" dirty="0"/>
              <a:t>Not knowing the game itself</a:t>
            </a:r>
          </a:p>
          <a:p>
            <a:r>
              <a:rPr lang="en-AU" sz="2000" dirty="0"/>
              <a:t>Therefore lack of comfort in the sport and players</a:t>
            </a:r>
          </a:p>
          <a:p>
            <a:r>
              <a:rPr lang="en-AU" sz="2000"/>
              <a:t>Future opportunities 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7848598" y="2434001"/>
            <a:ext cx="3727517" cy="34470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</a:pPr>
            <a:r>
              <a:rPr lang="en-AU" sz="2400" b="1" u="sng" dirty="0">
                <a:solidFill>
                  <a:prstClr val="black">
                    <a:lumMod val="85000"/>
                    <a:lumOff val="15000"/>
                  </a:prstClr>
                </a:solidFill>
              </a:rPr>
              <a:t>Philanthropy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lang="en-A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Not enough sponsors 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Arial"/>
              <a:buChar char="•"/>
            </a:pPr>
            <a:r>
              <a:rPr lang="en-A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Therefore not enough :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Wingdings" panose="05000000000000000000" pitchFamily="2" charset="2"/>
              <a:buChar char="à"/>
            </a:pPr>
            <a:r>
              <a:rPr lang="en-AU" sz="20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Financial Support and Funding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Wingdings" panose="05000000000000000000" pitchFamily="2" charset="2"/>
              <a:buChar char="à"/>
            </a:pPr>
            <a:r>
              <a:rPr lang="en-AU" sz="20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Partnerships and useful programs</a:t>
            </a:r>
          </a:p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  <a:buFont typeface="Wingdings" panose="05000000000000000000" pitchFamily="2" charset="2"/>
              <a:buChar char="à"/>
            </a:pPr>
            <a:endParaRPr lang="en-AU" sz="2000" dirty="0">
              <a:solidFill>
                <a:prstClr val="black">
                  <a:lumMod val="85000"/>
                  <a:lumOff val="15000"/>
                </a:prstClr>
              </a:solidFill>
              <a:sym typeface="Wingdings" panose="05000000000000000000" pitchFamily="2" charset="2"/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B15E28"/>
              </a:buClr>
              <a:buSzPct val="115000"/>
            </a:pPr>
            <a:r>
              <a:rPr lang="en-AU" sz="2000" dirty="0">
                <a:solidFill>
                  <a:prstClr val="black">
                    <a:lumMod val="85000"/>
                    <a:lumOff val="15000"/>
                  </a:prstClr>
                </a:solidFill>
                <a:sym typeface="Wingdings" panose="05000000000000000000" pitchFamily="2" charset="2"/>
              </a:rPr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858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9751" y="603280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en-AU" b="1" u="sng" dirty="0">
                <a:solidFill>
                  <a:schemeClr val="bg1"/>
                </a:solidFill>
                <a:latin typeface="Goudy Stout" panose="0202090407030B020401" pitchFamily="18" charset="0"/>
              </a:rPr>
              <a:t>Media Communication</a:t>
            </a:r>
            <a:br>
              <a:rPr lang="en-AU" b="1" u="sng" dirty="0">
                <a:solidFill>
                  <a:schemeClr val="bg1"/>
                </a:solidFill>
                <a:latin typeface="Goudy Stout" panose="0202090407030B020401" pitchFamily="18" charset="0"/>
              </a:rPr>
            </a:br>
            <a:r>
              <a:rPr lang="en-AU" b="1" u="sng" dirty="0">
                <a:solidFill>
                  <a:schemeClr val="bg1"/>
                </a:solidFill>
                <a:latin typeface="Goudy Stout" panose="0202090407030B020401" pitchFamily="18" charset="0"/>
              </a:rPr>
              <a:t>Solutions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510" y="2465069"/>
            <a:ext cx="5736889" cy="40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0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i="1" dirty="0">
                <a:latin typeface="Bernard MT Condensed" panose="02050806060905020404" pitchFamily="18" charset="0"/>
              </a:rPr>
              <a:t>AFLW</a:t>
            </a:r>
            <a:r>
              <a:rPr lang="en-AU" b="1" dirty="0">
                <a:latin typeface="Bernard MT Condensed" panose="02050806060905020404" pitchFamily="18" charset="0"/>
              </a:rPr>
              <a:t>  Apps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95402" y="2560320"/>
            <a:ext cx="9736326" cy="3612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</a:t>
            </a:r>
            <a:endParaRPr lang="en-AU" sz="2000" dirty="0"/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Rules are explained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Game times and locations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Game attraction/Fantasy league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dirty="0"/>
              <a:t>AFLW live: Individuals cross Australia can watch the games on any  device live.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app will be sold for free on the </a:t>
            </a:r>
            <a:r>
              <a:rPr lang="en-US" dirty="0" err="1"/>
              <a:t>appstore</a:t>
            </a:r>
            <a:r>
              <a:rPr lang="en-US" dirty="0"/>
              <a:t>, however, to get the AFLW live, individuals will have to pay an extra $12 a month.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059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Franklin Gothic Heavy" panose="020B0903020102020204" pitchFamily="34" charset="0"/>
              </a:rPr>
              <a:t>‘Footy Show’ for Females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AU" b="1" dirty="0"/>
              <a:t>Allowing female players and hosts to be able to educate about AFLW, talking about the vision (diversity inclusion), sharing of stories - while of course collecting revenue.</a:t>
            </a:r>
          </a:p>
          <a:p>
            <a:pPr algn="ctr"/>
            <a:r>
              <a:rPr lang="en-AU" b="1" dirty="0"/>
              <a:t>During each show there will be a Q+A session at the end involving the audience and wanting to know further opinions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640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Women's Tournament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aim for the women’s tournament is to bring in revenue quickly. We hope to continue the women’s round for the entire four years which will generate a larger audience and a high revenue flow. </a:t>
            </a:r>
          </a:p>
          <a:p>
            <a:r>
              <a:rPr lang="en-US" dirty="0"/>
              <a:t>The women's tournament will include cricket, AFL and soccer as they are generally perceived as male dominating sports. </a:t>
            </a:r>
          </a:p>
          <a:p>
            <a:r>
              <a:rPr lang="en-US" dirty="0"/>
              <a:t>The tournament will create traditional revenue in terms of sponsorships regarding advertisements, ticket sales and limited edition merchandise.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616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2" y="2617892"/>
            <a:ext cx="9601196" cy="1303867"/>
          </a:xfrm>
        </p:spPr>
        <p:txBody>
          <a:bodyPr>
            <a:noAutofit/>
          </a:bodyPr>
          <a:lstStyle/>
          <a:p>
            <a:r>
              <a:rPr lang="en-AU" sz="4800" b="1" i="1" u="sng" dirty="0">
                <a:solidFill>
                  <a:schemeClr val="bg1"/>
                </a:solidFill>
                <a:latin typeface="Goudy Stout" panose="0202090407030B020401" pitchFamily="18" charset="0"/>
              </a:rPr>
              <a:t>AFLW</a:t>
            </a:r>
            <a:r>
              <a:rPr lang="en-AU" sz="4800" b="1" u="sng" dirty="0">
                <a:solidFill>
                  <a:schemeClr val="bg1"/>
                </a:solidFill>
                <a:latin typeface="Goudy Stout" panose="0202090407030B020401" pitchFamily="18" charset="0"/>
              </a:rPr>
              <a:t>  Education Improvements</a:t>
            </a:r>
          </a:p>
        </p:txBody>
      </p:sp>
    </p:spTree>
    <p:extLst>
      <p:ext uri="{BB962C8B-B14F-4D97-AF65-F5344CB8AC3E}">
        <p14:creationId xmlns:p14="http://schemas.microsoft.com/office/powerpoint/2010/main" val="147054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UNIVERSITY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07732"/>
            <a:ext cx="9601196" cy="3318936"/>
          </a:xfrm>
        </p:spPr>
        <p:txBody>
          <a:bodyPr/>
          <a:lstStyle/>
          <a:p>
            <a:r>
              <a:rPr lang="en-AU" b="1" dirty="0"/>
              <a:t>Opportunity</a:t>
            </a:r>
            <a:r>
              <a:rPr lang="en-AU" dirty="0"/>
              <a:t> for university sponsors       </a:t>
            </a:r>
            <a:r>
              <a:rPr lang="en-AU" sz="3200" b="1" dirty="0">
                <a:latin typeface="Broadway" panose="04040905080B02020502" pitchFamily="82" charset="0"/>
              </a:rPr>
              <a:t>$$$</a:t>
            </a:r>
          </a:p>
          <a:p>
            <a:r>
              <a:rPr lang="en-AU" b="1" dirty="0"/>
              <a:t>Opportunity </a:t>
            </a:r>
            <a:r>
              <a:rPr lang="en-AU" dirty="0"/>
              <a:t>for new players; meeting students with true ability and future in AFLW</a:t>
            </a:r>
          </a:p>
          <a:p>
            <a:r>
              <a:rPr lang="en-AU" dirty="0"/>
              <a:t>Spreading of skills and messages!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561885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409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Algerian</vt:lpstr>
      <vt:lpstr>Arial</vt:lpstr>
      <vt:lpstr>Bauhaus 93</vt:lpstr>
      <vt:lpstr>Berlin Sans FB Demi</vt:lpstr>
      <vt:lpstr>Bernard MT Condensed</vt:lpstr>
      <vt:lpstr>Broadway</vt:lpstr>
      <vt:lpstr>Cooper Black</vt:lpstr>
      <vt:lpstr>Franklin Gothic Heavy</vt:lpstr>
      <vt:lpstr>Garamond</vt:lpstr>
      <vt:lpstr>Goudy Stout</vt:lpstr>
      <vt:lpstr>Wingdings</vt:lpstr>
      <vt:lpstr>Organic</vt:lpstr>
      <vt:lpstr>AFL Women’s League</vt:lpstr>
      <vt:lpstr>Situation and Visions</vt:lpstr>
      <vt:lpstr>Issue Explanations</vt:lpstr>
      <vt:lpstr>Media Communication Solutions</vt:lpstr>
      <vt:lpstr>AFLW  Apps</vt:lpstr>
      <vt:lpstr>‘Footy Show’ for Females</vt:lpstr>
      <vt:lpstr>Women's Tournament</vt:lpstr>
      <vt:lpstr>AFLW  Education Improvements</vt:lpstr>
      <vt:lpstr>UNIVERSITY CONNECTIONS</vt:lpstr>
      <vt:lpstr>School Programs </vt:lpstr>
      <vt:lpstr>Sponsorships </vt:lpstr>
      <vt:lpstr>Financial 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AFL Women’s League</dc:title>
  <dc:creator>300 FBE Loan Laptop</dc:creator>
  <cp:lastModifiedBy>300 FBE Loan Laptop</cp:lastModifiedBy>
  <cp:revision>41</cp:revision>
  <dcterms:created xsi:type="dcterms:W3CDTF">2018-01-18T13:57:27Z</dcterms:created>
  <dcterms:modified xsi:type="dcterms:W3CDTF">2018-01-19T02:36:44Z</dcterms:modified>
</cp:coreProperties>
</file>