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>
        <p:scale>
          <a:sx n="68" d="100"/>
          <a:sy n="68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4C5A4-E153-4A0B-81C6-E4C0AC72643E}" type="datetimeFigureOut">
              <a:rPr lang="en-AU" smtClean="0"/>
              <a:t>19/01/2018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D44C-F7B2-4E15-AE09-55AA6D22FB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69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B30D-BE02-4ADC-938F-5F61514BB409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3E45-20CA-4C8A-ACC8-E968394E07CA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D47D-5412-40A7-999F-C465DF2688B7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B76-4A8C-491A-ACDC-46566E984EA0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1833-718A-44F1-85DE-22AE3825F0B2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00B5-C234-4637-92F1-F935C671AEF9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044-FE5A-4DEF-B781-6A08BE4AD769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C1A-518C-4C7B-95D7-D4A9C04F5B81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828A-9929-46B2-B8E9-363659201FDC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1DD-B739-47F4-9FDC-082C21A35690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27D39E-BE6D-4DDF-902B-9F27BFAE5E02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16CF46E-05BA-4637-BFA5-A7AF91632A13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3025140"/>
            <a:ext cx="8991600" cy="1645920"/>
          </a:xfrm>
        </p:spPr>
        <p:txBody>
          <a:bodyPr/>
          <a:lstStyle/>
          <a:p>
            <a:r>
              <a:rPr lang="en-AU" dirty="0"/>
              <a:t>Women of the future</a:t>
            </a:r>
            <a:br>
              <a:rPr lang="en-AU" dirty="0"/>
            </a:br>
            <a:r>
              <a:rPr lang="en-AU" dirty="0"/>
              <a:t>(Raising revenue for AFLW)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6176927"/>
            <a:ext cx="6801612" cy="681073"/>
          </a:xfrm>
        </p:spPr>
        <p:txBody>
          <a:bodyPr/>
          <a:lstStyle/>
          <a:p>
            <a:r>
              <a:rPr lang="en-AU" dirty="0"/>
              <a:t>Jeleena, Tegan, Chelsea and Rose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334481"/>
            <a:ext cx="3886200" cy="231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711" y="4175105"/>
            <a:ext cx="1995487" cy="2001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06" y="2576322"/>
            <a:ext cx="7729728" cy="1188720"/>
          </a:xfrm>
        </p:spPr>
        <p:txBody>
          <a:bodyPr/>
          <a:lstStyle/>
          <a:p>
            <a:r>
              <a:rPr lang="en-AU" dirty="0"/>
              <a:t>Thank You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5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situation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Currently Australian football has been male dominated, misogynistic and in some area’s of the nation women are not supported to play professionally. </a:t>
            </a:r>
          </a:p>
          <a:p>
            <a:r>
              <a:rPr lang="en-AU" dirty="0"/>
              <a:t>We want to create a sport that allows girls and women to participate and succeed, not only is this a major key, but there are a lot of other factors like, making a home/comfort like feeling on the grounds and in the audiences seats.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0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Problem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77" y="2760593"/>
            <a:ext cx="10540653" cy="3101983"/>
          </a:xfrm>
        </p:spPr>
        <p:txBody>
          <a:bodyPr>
            <a:normAutofit/>
          </a:bodyPr>
          <a:lstStyle/>
          <a:p>
            <a:r>
              <a:rPr lang="en-AU" sz="6000" dirty="0"/>
              <a:t>How can we raise $10 million revenue for AFLW over 5 years?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612" y="3481697"/>
            <a:ext cx="6638041" cy="3101983"/>
          </a:xfrm>
        </p:spPr>
        <p:txBody>
          <a:bodyPr>
            <a:normAutofit fontScale="70000" lnSpcReduction="20000"/>
          </a:bodyPr>
          <a:lstStyle/>
          <a:p>
            <a:r>
              <a:rPr lang="en-AU" sz="4600" b="1" i="1" dirty="0"/>
              <a:t>Strategies - </a:t>
            </a:r>
          </a:p>
          <a:p>
            <a:endParaRPr lang="en-AU" sz="2300" u="sng" dirty="0"/>
          </a:p>
          <a:p>
            <a:r>
              <a:rPr lang="en-US" sz="2300" dirty="0"/>
              <a:t>-	Start getting people interested in terms and the game of AFLW</a:t>
            </a:r>
          </a:p>
          <a:p>
            <a:r>
              <a:rPr lang="en-US" sz="2300" dirty="0"/>
              <a:t>-	Local teams</a:t>
            </a:r>
          </a:p>
          <a:p>
            <a:r>
              <a:rPr lang="en-US" sz="2300" dirty="0"/>
              <a:t>-	Schools </a:t>
            </a:r>
          </a:p>
          <a:p>
            <a:r>
              <a:rPr lang="en-US" sz="2300" dirty="0"/>
              <a:t>-	Small towns</a:t>
            </a:r>
          </a:p>
          <a:p>
            <a:r>
              <a:rPr lang="en-US" sz="2300" dirty="0"/>
              <a:t>-	Merchandise (</a:t>
            </a:r>
            <a:r>
              <a:rPr lang="en-US" sz="2300" dirty="0" err="1"/>
              <a:t>womens</a:t>
            </a:r>
            <a:r>
              <a:rPr lang="en-US" sz="2300" dirty="0"/>
              <a:t> shirts and different logo)</a:t>
            </a:r>
          </a:p>
          <a:p>
            <a:r>
              <a:rPr lang="en-US" sz="2300" dirty="0"/>
              <a:t>-	Partnership with schools with female football towns or those planning on one.)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200" y="2611335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i="1" dirty="0"/>
              <a:t>Increasing support from a wider demographic – </a:t>
            </a:r>
          </a:p>
          <a:p>
            <a:endParaRPr lang="en-AU" sz="2400" b="1" i="1" dirty="0"/>
          </a:p>
          <a:p>
            <a:endParaRPr lang="en-AU" sz="2300" u="sng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92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sz="2500" b="1" u="sng" dirty="0"/>
              <a:t>Hypothesis A -</a:t>
            </a:r>
            <a:r>
              <a:rPr lang="en-AU" b="1" u="sng" dirty="0"/>
              <a:t> </a:t>
            </a:r>
          </a:p>
          <a:p>
            <a:pPr marL="0" indent="0">
              <a:buNone/>
            </a:pPr>
            <a:r>
              <a:rPr lang="en-AU" dirty="0"/>
              <a:t>    - Negotiate sponsorship and broadcast deals</a:t>
            </a:r>
          </a:p>
          <a:p>
            <a:pPr marL="0" indent="0">
              <a:buNone/>
            </a:pPr>
            <a:r>
              <a:rPr lang="en-AU" dirty="0"/>
              <a:t>    -  Work with sponsors to negotiate deals where their product can be a sold at       games</a:t>
            </a:r>
          </a:p>
          <a:p>
            <a:pPr marL="0" indent="0">
              <a:buNone/>
            </a:pPr>
            <a:r>
              <a:rPr lang="en-AU" b="1" dirty="0"/>
              <a:t>      </a:t>
            </a:r>
            <a:r>
              <a:rPr lang="en-AU" b="1" u="sng" dirty="0"/>
              <a:t>Example – </a:t>
            </a:r>
          </a:p>
          <a:p>
            <a:pPr marL="0" indent="0">
              <a:buNone/>
            </a:pPr>
            <a:r>
              <a:rPr lang="en-AU" b="1" dirty="0"/>
              <a:t>      </a:t>
            </a:r>
            <a:r>
              <a:rPr lang="en-AU" dirty="0"/>
              <a:t>Kellogg’s Australia </a:t>
            </a:r>
          </a:p>
          <a:p>
            <a:pPr marL="0" indent="0">
              <a:buNone/>
            </a:pPr>
            <a:r>
              <a:rPr lang="en-AU" dirty="0"/>
              <a:t>    - Maybe consider a specific game/ round profile?</a:t>
            </a:r>
          </a:p>
          <a:p>
            <a:pPr marL="0" indent="0">
              <a:buNone/>
            </a:pPr>
            <a:r>
              <a:rPr lang="en-AU" dirty="0"/>
              <a:t>    - Card profiles in the Kellogg's cereal box. Collect 5, be in the draw to win free passes to AFLW and be in a Kellogg's add.</a:t>
            </a:r>
          </a:p>
          <a:p>
            <a:r>
              <a:rPr lang="en-AU" dirty="0"/>
              <a:t>Selling boxes at games to increase promotion and revenue.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215" y="2534602"/>
            <a:ext cx="1641557" cy="231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394" y="5073867"/>
            <a:ext cx="2860600" cy="103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65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300" b="1" u="sng" dirty="0"/>
              <a:t>Hypothesis B</a:t>
            </a:r>
          </a:p>
          <a:p>
            <a:pPr marL="0" indent="0">
              <a:buNone/>
            </a:pPr>
            <a:r>
              <a:rPr lang="en-AU" dirty="0"/>
              <a:t>    - Negotiate with current broadcast to increase broadcasting rights</a:t>
            </a:r>
          </a:p>
          <a:p>
            <a:pPr marL="0" indent="0">
              <a:buNone/>
            </a:pPr>
            <a:r>
              <a:rPr lang="en-AU" dirty="0"/>
              <a:t>    - Currently the AFL signed $2.5 billion deal for 6 years with prime seven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02" y="4147608"/>
            <a:ext cx="3103868" cy="207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88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300" b="1" u="sng" dirty="0"/>
              <a:t>Hypothesis C</a:t>
            </a:r>
            <a:r>
              <a:rPr lang="en-AU" sz="2300" b="1" dirty="0"/>
              <a:t>  </a:t>
            </a:r>
          </a:p>
          <a:p>
            <a:pPr marL="0" indent="0">
              <a:buNone/>
            </a:pPr>
            <a:r>
              <a:rPr lang="en-AU" dirty="0"/>
              <a:t>    - Negotiate with current betting companies </a:t>
            </a:r>
          </a:p>
          <a:p>
            <a:pPr marL="0" indent="0">
              <a:buNone/>
            </a:pPr>
            <a:r>
              <a:rPr lang="en-AU" dirty="0"/>
              <a:t>    - Currently the AFL signed $50million deal with betting company</a:t>
            </a:r>
          </a:p>
          <a:p>
            <a:pPr marL="0" indent="0">
              <a:buNone/>
            </a:pPr>
            <a:r>
              <a:rPr lang="en-AU" b="1" u="sng" dirty="0"/>
              <a:t>Betting -  </a:t>
            </a:r>
          </a:p>
          <a:p>
            <a:pPr marL="0" indent="0">
              <a:buNone/>
            </a:pPr>
            <a:r>
              <a:rPr lang="en-AU" dirty="0"/>
              <a:t> - $55 million from beating companies for the AFL. </a:t>
            </a:r>
          </a:p>
          <a:p>
            <a:pPr marL="0" indent="0">
              <a:buNone/>
            </a:pPr>
            <a:r>
              <a:rPr lang="en-AU" dirty="0"/>
              <a:t>- INCREASING revenue.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16" y="4216027"/>
            <a:ext cx="300037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650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23391"/>
          </a:xfrm>
        </p:spPr>
        <p:txBody>
          <a:bodyPr>
            <a:normAutofit fontScale="25000" lnSpcReduction="20000"/>
          </a:bodyPr>
          <a:lstStyle/>
          <a:p>
            <a:r>
              <a:rPr lang="en-AU" sz="9200" b="1" u="sng" dirty="0"/>
              <a:t>Hypothesis D</a:t>
            </a:r>
            <a:r>
              <a:rPr lang="en-AU" sz="9200" b="1" dirty="0"/>
              <a:t>   </a:t>
            </a:r>
          </a:p>
          <a:p>
            <a:pPr marL="0" indent="0">
              <a:buNone/>
            </a:pPr>
            <a:r>
              <a:rPr lang="en-AU" sz="7200" dirty="0"/>
              <a:t>    -  Increase the fee on existing membership </a:t>
            </a:r>
          </a:p>
          <a:p>
            <a:pPr marL="0" indent="0">
              <a:buNone/>
            </a:pPr>
            <a:r>
              <a:rPr lang="en-AU" sz="7200" b="1" dirty="0"/>
              <a:t>   </a:t>
            </a:r>
            <a:r>
              <a:rPr lang="en-AU" sz="7200" b="1" u="sng" dirty="0"/>
              <a:t> Example </a:t>
            </a:r>
            <a:r>
              <a:rPr lang="en-AU" sz="7200" b="1" dirty="0"/>
              <a:t>-</a:t>
            </a:r>
            <a:endParaRPr lang="en-AU" sz="7200" b="1" u="sng" dirty="0"/>
          </a:p>
          <a:p>
            <a:pPr marL="0" indent="0">
              <a:buNone/>
            </a:pPr>
            <a:r>
              <a:rPr lang="en-AU" sz="7200" dirty="0"/>
              <a:t>    -  current membership fee’s (increase by xx? Percentage?)</a:t>
            </a:r>
          </a:p>
          <a:p>
            <a:pPr marL="0" indent="0">
              <a:buNone/>
            </a:pPr>
            <a:r>
              <a:rPr lang="en-AU" sz="7200" dirty="0"/>
              <a:t>    And/ or </a:t>
            </a:r>
          </a:p>
          <a:p>
            <a:pPr marL="0" indent="0">
              <a:buNone/>
            </a:pPr>
            <a:r>
              <a:rPr lang="en-AU" sz="7200" dirty="0"/>
              <a:t>    - Create new categories of membership</a:t>
            </a:r>
          </a:p>
          <a:p>
            <a:pPr marL="0" indent="0">
              <a:buNone/>
            </a:pPr>
            <a:r>
              <a:rPr lang="en-AU" sz="7200" b="1" dirty="0"/>
              <a:t>    </a:t>
            </a:r>
            <a:r>
              <a:rPr lang="en-AU" sz="7200" b="1" u="sng" dirty="0"/>
              <a:t>Example </a:t>
            </a:r>
            <a:r>
              <a:rPr lang="en-AU" sz="7200" b="1" dirty="0"/>
              <a:t>-</a:t>
            </a:r>
          </a:p>
          <a:p>
            <a:pPr marL="0" indent="0">
              <a:buNone/>
            </a:pPr>
            <a:r>
              <a:rPr lang="en-AU" sz="7200" dirty="0"/>
              <a:t>    - game membership </a:t>
            </a:r>
          </a:p>
          <a:p>
            <a:pPr marL="0" indent="0">
              <a:buNone/>
            </a:pPr>
            <a:r>
              <a:rPr lang="en-AU" sz="7200" b="1" u="sng" dirty="0"/>
              <a:t>Stats </a:t>
            </a:r>
            <a:r>
              <a:rPr lang="en-AU" sz="7200" b="1" dirty="0"/>
              <a:t>- </a:t>
            </a:r>
          </a:p>
          <a:p>
            <a:pPr>
              <a:buFontTx/>
              <a:buChar char="-"/>
            </a:pPr>
            <a:r>
              <a:rPr lang="en-AU" sz="7200" dirty="0"/>
              <a:t>2017 excessed 400,00 paid memberships. </a:t>
            </a:r>
          </a:p>
          <a:p>
            <a:pPr>
              <a:buFontTx/>
              <a:buChar char="-"/>
            </a:pPr>
            <a:r>
              <a:rPr lang="en-AU" sz="7200" dirty="0"/>
              <a:t>Bring out different types of memberships </a:t>
            </a:r>
          </a:p>
          <a:p>
            <a:pPr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7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300" b="1" u="sng" dirty="0"/>
              <a:t>Hypothesis D </a:t>
            </a:r>
            <a:r>
              <a:rPr lang="en-AU" sz="2300" b="1" dirty="0"/>
              <a:t>- </a:t>
            </a:r>
            <a:r>
              <a:rPr lang="en-AU" sz="2300" b="1" u="sng" dirty="0"/>
              <a:t> </a:t>
            </a:r>
          </a:p>
          <a:p>
            <a:pPr marL="0" indent="0">
              <a:buNone/>
            </a:pPr>
            <a:r>
              <a:rPr lang="en-AU" dirty="0"/>
              <a:t>   - Charge an entry fee or percentage of entry for women's games</a:t>
            </a:r>
          </a:p>
          <a:p>
            <a:pPr marL="0" indent="0">
              <a:buNone/>
            </a:pPr>
            <a:r>
              <a:rPr lang="en-AU" dirty="0"/>
              <a:t>   - Current attendance at AFL 6,306,336 for 2016 year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By third year, starting at 20 dollars and working our way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597" y="3699186"/>
            <a:ext cx="2953515" cy="2040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567566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298</TotalTime>
  <Words>383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Women of the future (Raising revenue for AFLW)  </vt:lpstr>
      <vt:lpstr>Current situation </vt:lpstr>
      <vt:lpstr>Problem statement </vt:lpstr>
      <vt:lpstr>Issue 1</vt:lpstr>
      <vt:lpstr>Issue 2</vt:lpstr>
      <vt:lpstr>Issue 2</vt:lpstr>
      <vt:lpstr>Issue 2</vt:lpstr>
      <vt:lpstr>Issue 3</vt:lpstr>
      <vt:lpstr>Issue 3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300 FBE Loan Laptop</dc:creator>
  <cp:lastModifiedBy>300 FBE Loan Laptop</cp:lastModifiedBy>
  <cp:revision>21</cp:revision>
  <dcterms:created xsi:type="dcterms:W3CDTF">2018-01-18T13:08:51Z</dcterms:created>
  <dcterms:modified xsi:type="dcterms:W3CDTF">2018-01-19T02:30:37Z</dcterms:modified>
</cp:coreProperties>
</file>